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4" r:id="rId6"/>
    <p:sldId id="261" r:id="rId7"/>
    <p:sldId id="260" r:id="rId8"/>
    <p:sldId id="263" r:id="rId9"/>
    <p:sldId id="266" r:id="rId10"/>
    <p:sldId id="276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9A180-16A9-4EF3-972F-8989D445DAD9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6510C-09EB-437F-827E-8957987A6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75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ru/url?sa=t&amp;rct=j&amp;q=&amp;esrc=s&amp;source=web&amp;cd=14&amp;cad=rja&amp;uact=8&amp;ved=0CCoQFjADOApqFQoTCKevl82W0ccCFYnAcgodsYwAnw&amp;url=http://olimpiec449.blogspot.com/2013/04/blog-post.html&amp;ei=jyjjVeerF4mBywOxmYL4CQ&amp;usg=AFQjCNEsRSEAWk-nj2tdo0F_AuXoTQ_Y0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ГРАФИИ 2015Г\детский сад\SAM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511">
            <a:off x="470707" y="1384164"/>
            <a:ext cx="6396534" cy="479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6112" y="433947"/>
            <a:ext cx="917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«Лучшее озеленение территории образовательного учреждения»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40633" y="1412776"/>
            <a:ext cx="2648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МКДОУ детский сад «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Черемушка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с.Тангуй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7479" y="6356040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2016 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0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ФОТОГРАФИИ 2015Г\детский сад\SAM_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2274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" y="3663950"/>
            <a:ext cx="4151313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ФОТОГРАФИИ 2015Г\детский сад\SAM_01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81" y="3653650"/>
            <a:ext cx="3932254" cy="2949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9" name="Picture 5" descr="F:\ФОТОГРАФИИ 2015Г\SAM_0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2274"/>
            <a:ext cx="4096180" cy="3072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31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Распускаются цветы,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Необычной красоты,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Радуют, ласкают взгляд,</a:t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Ароматами манят</a:t>
            </a:r>
            <a:r>
              <a:rPr lang="ru-RU" sz="3100" b="1" dirty="0">
                <a:solidFill>
                  <a:schemeClr val="tx2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2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F:\ФОТОГРАФИИ 2015Г\детский сад\SAM_0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0486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49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ФОТОГРАФИИ 2015Г\детский сад\SAM_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3" y="215577"/>
            <a:ext cx="4344483" cy="3258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F:\ФОТОГРАФИИ 2015Г\детский сад\SAM_01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057">
            <a:off x="4572510" y="349707"/>
            <a:ext cx="4323485" cy="3242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 descr="F:\ФОТОГРАФИИ 2015Г\детский сад\SAM_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24" y="3439784"/>
            <a:ext cx="4236164" cy="3177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7" name="Picture 5" descr="F:\ФОТОГРАФИИ 2015Г\детский сад\SAM_02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13950"/>
          <a:stretch/>
        </p:blipFill>
        <p:spPr bwMode="auto">
          <a:xfrm>
            <a:off x="5076056" y="3473939"/>
            <a:ext cx="3661567" cy="3095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66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ФОТОГРАФИИ 2015Г\детский сад\SAM_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243">
            <a:off x="201066" y="697074"/>
            <a:ext cx="3728673" cy="4971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9" name="Picture 3" descr="F:\ФОТОГРАФИИ 2015Г\детский сад\SAM_0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11877" r="4998"/>
          <a:stretch/>
        </p:blipFill>
        <p:spPr bwMode="auto">
          <a:xfrm>
            <a:off x="3635896" y="1628800"/>
            <a:ext cx="5157443" cy="390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63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ФОТОГРАФИИ 2015Г\SAM_0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" y="116632"/>
            <a:ext cx="4402436" cy="3301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3" name="Picture 3" descr="F:\ФОТОГРАФИИ 2015Г\SAM_0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18" y="380908"/>
            <a:ext cx="4256144" cy="3192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4" name="Picture 4" descr="F:\ФОТОГРАФИИ 2015Г\SAM_0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119798" cy="3089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45" name="Picture 5" descr="F:\ФОТОГРАФИИ 2015Г\SAM_03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02" y="3717032"/>
            <a:ext cx="3969576" cy="2977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48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ГРАФИИ 2015Г\SAM_0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7412"/>
            <a:ext cx="5170521" cy="387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ФОТОГРАФИИ 2015Г\SAM_0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2439">
            <a:off x="4613421" y="1133379"/>
            <a:ext cx="5018778" cy="3764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55679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F:\ФОТОГРАФИИ 2015Г\детский сад\SAM_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16424" cy="5088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7" name="Picture 3" descr="F:\ФОТОГРАФИИ 2015Г\детский сад\SAM_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214" y="1052736"/>
            <a:ext cx="388843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19117" y="351413"/>
            <a:ext cx="9046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  <a:hlinkClick r:id="rId4"/>
              </a:rPr>
              <a:t>Как нарядно! Как красиво! Огород наш - просто диво!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ea typeface="Adobe Myungjo Std M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F:\ФОТОГРАФИИ 2015Г\детский сад\SAM_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124"/>
            <a:ext cx="4306425" cy="3229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1" name="Picture 3" descr="F:\ФОТОГРАФИИ 2015Г\детский сад\SAM_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20072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292" name="Picture 4" descr="F:\ФОТОГРАФИИ 2015Г\детский сад\SAM_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55" y="2944511"/>
            <a:ext cx="2780932" cy="3707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F:\ФОТОГРАФИИ 2015Г\детский сад\SAM_01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1"/>
          <a:stretch/>
        </p:blipFill>
        <p:spPr bwMode="auto">
          <a:xfrm rot="21436283">
            <a:off x="4963774" y="190026"/>
            <a:ext cx="3165025" cy="3425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13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066.radikal.ru/1002/33/35e9bec6121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4" y="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8" y="5517231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0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657" y="-13648"/>
            <a:ext cx="8229600" cy="387789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Детский сад - волшебная страна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Чудесами, тайнами полна.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Детский сад - страна загадок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Детям нравится она!</a:t>
            </a:r>
          </a:p>
        </p:txBody>
      </p:sp>
      <p:pic>
        <p:nvPicPr>
          <p:cNvPr id="1026" name="Picture 2" descr="F:\ФОТОГРАФИИ 2015Г\SAM_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525683" cy="489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 descr="http://i066.radikal.ru/1002/33/35e9bec6121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53873"/>
            <a:ext cx="1656190" cy="11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Мы приходим в детский сад,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Там игрушки стоят.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Паровоз,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Пароход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Дожидаются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ребят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ea typeface="Adobe Myungjo Std M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075" name="Picture 3" descr="F:\ФОТОГРАФИИ 2015Г\SAM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712">
            <a:off x="4425914" y="953344"/>
            <a:ext cx="4409859" cy="330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F:\ФОТОГРАФИИ 2015Г\SAM_03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96375"/>
            <a:ext cx="4528858" cy="3396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http://i066.radikal.ru/1002/33/35e9bec6121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65" y="5733256"/>
            <a:ext cx="1656190" cy="11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0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44" y="428152"/>
            <a:ext cx="3528392" cy="17235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Нравится машине</a:t>
            </a:r>
            <a:b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Это знают все, </a:t>
            </a:r>
            <a:b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Ехать по дороге</a:t>
            </a:r>
            <a:b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Или по шоссе.  </a:t>
            </a:r>
          </a:p>
        </p:txBody>
      </p:sp>
      <p:pic>
        <p:nvPicPr>
          <p:cNvPr id="4099" name="Picture 3" descr="F:\ФОТОГРАФИИ 2015Г\детский сад\SAM_0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8105"/>
          <a:stretch/>
        </p:blipFill>
        <p:spPr bwMode="auto">
          <a:xfrm>
            <a:off x="971600" y="3035977"/>
            <a:ext cx="4896544" cy="3569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F:\ФОТОГРАФИИ 2015Г\детский сад\SAM_02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0" t="34104" r="7660" b="46166"/>
          <a:stretch/>
        </p:blipFill>
        <p:spPr bwMode="auto">
          <a:xfrm>
            <a:off x="3779912" y="260648"/>
            <a:ext cx="5128464" cy="3091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738744"/>
            <a:ext cx="16589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3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ГРАФИИ 2015Г\SAM_0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704856" cy="5778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339752" y="26064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dobe Myungjo Std M" pitchFamily="18" charset="-128"/>
                <a:cs typeface="Times New Roman" panose="02020603050405020304" pitchFamily="18" charset="0"/>
              </a:rPr>
              <a:t>«Территория сказок»</a:t>
            </a:r>
          </a:p>
        </p:txBody>
      </p:sp>
    </p:spTree>
    <p:extLst>
      <p:ext uri="{BB962C8B-B14F-4D97-AF65-F5344CB8AC3E}">
        <p14:creationId xmlns:p14="http://schemas.microsoft.com/office/powerpoint/2010/main" val="2275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ГРАФИИ 2015Г\SAM_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848">
            <a:off x="395536" y="260648"/>
            <a:ext cx="3783760" cy="2837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9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F:\ФОТОГРАФИИ 2015Г\SAM_0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59">
            <a:off x="4355976" y="284728"/>
            <a:ext cx="4604181" cy="3453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F:\ФОТОГРАФИИ 2015Г\SAM_03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445">
            <a:off x="239518" y="3297233"/>
            <a:ext cx="4095795" cy="3071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4" descr="F:\ФОТОГРАФИИ 2015Г\SAM_0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43" y="3475278"/>
            <a:ext cx="4042884" cy="3032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41133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ГРАФИИ 2015Г\SAM_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2" y="345314"/>
            <a:ext cx="4110000" cy="30825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284984"/>
            <a:ext cx="44862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826">
            <a:off x="4371230" y="3170771"/>
            <a:ext cx="4665266" cy="381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ФОТОГРАФИИ 2015Г\детский сад\SAM_02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747" r="9294" b="28471"/>
          <a:stretch/>
        </p:blipFill>
        <p:spPr bwMode="auto">
          <a:xfrm>
            <a:off x="4131255" y="190326"/>
            <a:ext cx="4841294" cy="3094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22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ФОТОГРАФИИ 2015Г\детский сад\SAM_01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3737"/>
          <a:stretch/>
        </p:blipFill>
        <p:spPr bwMode="auto">
          <a:xfrm>
            <a:off x="1835696" y="249694"/>
            <a:ext cx="5328592" cy="6445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09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ГРАФИИ 2015Г\детский сад\SAM_0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34" y="610692"/>
            <a:ext cx="7546914" cy="5660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28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144</TotalTime>
  <Words>49</Words>
  <Application>Microsoft Office PowerPoint</Application>
  <PresentationFormat>Экран (4:3)</PresentationFormat>
  <Paragraphs>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Распускаются цветы, Необычной красоты, Радуют, ласкают взгляд, Ароматами манят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</cp:lastModifiedBy>
  <cp:revision>18</cp:revision>
  <dcterms:created xsi:type="dcterms:W3CDTF">2015-08-30T05:12:32Z</dcterms:created>
  <dcterms:modified xsi:type="dcterms:W3CDTF">2016-11-01T10:36:11Z</dcterms:modified>
</cp:coreProperties>
</file>